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E59A9-8C89-4DEB-B8D0-E4030BDF7077}" v="96" dt="2023-12-13T07:29:4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019" autoAdjust="0"/>
    <p:restoredTop sz="95806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258E59A9-8C89-4DEB-B8D0-E4030BDF7077}"/>
    <pc:docChg chg="undo redo custSel modSld modMainMaster">
      <pc:chgData name="Aman Kumar" userId="0b4d6e6f-7c99-4de4-a9e6-a72a547bdecf" providerId="ADAL" clId="{258E59A9-8C89-4DEB-B8D0-E4030BDF7077}" dt="2023-12-13T08:52:11.438" v="195" actId="20577"/>
      <pc:docMkLst>
        <pc:docMk/>
      </pc:docMkLst>
      <pc:sldChg chg="modSp mod">
        <pc:chgData name="Aman Kumar" userId="0b4d6e6f-7c99-4de4-a9e6-a72a547bdecf" providerId="ADAL" clId="{258E59A9-8C89-4DEB-B8D0-E4030BDF7077}" dt="2023-12-13T07:09:34.398" v="42" actId="20577"/>
        <pc:sldMkLst>
          <pc:docMk/>
          <pc:sldMk cId="1064449242" sldId="292"/>
        </pc:sldMkLst>
        <pc:spChg chg="mod">
          <ac:chgData name="Aman Kumar" userId="0b4d6e6f-7c99-4de4-a9e6-a72a547bdecf" providerId="ADAL" clId="{258E59A9-8C89-4DEB-B8D0-E4030BDF7077}" dt="2023-12-13T07:09:34.398" v="42" actId="20577"/>
          <ac:spMkLst>
            <pc:docMk/>
            <pc:sldMk cId="1064449242" sldId="292"/>
            <ac:spMk id="2" creationId="{C437FC70-2EF1-451F-9B02-B05B0F7C0960}"/>
          </ac:spMkLst>
        </pc:spChg>
      </pc:sldChg>
      <pc:sldChg chg="addSp modSp">
        <pc:chgData name="Aman Kumar" userId="0b4d6e6f-7c99-4de4-a9e6-a72a547bdecf" providerId="ADAL" clId="{258E59A9-8C89-4DEB-B8D0-E4030BDF7077}" dt="2023-12-13T07:09:34.823" v="43" actId="571"/>
        <pc:sldMkLst>
          <pc:docMk/>
          <pc:sldMk cId="1873398822" sldId="293"/>
        </pc:sldMkLst>
        <pc:spChg chg="add mod">
          <ac:chgData name="Aman Kumar" userId="0b4d6e6f-7c99-4de4-a9e6-a72a547bdecf" providerId="ADAL" clId="{258E59A9-8C89-4DEB-B8D0-E4030BDF7077}" dt="2023-12-13T07:07:19.421" v="0" actId="571"/>
          <ac:spMkLst>
            <pc:docMk/>
            <pc:sldMk cId="1873398822" sldId="293"/>
            <ac:spMk id="5" creationId="{9746B826-3C42-E5CA-2A5E-42ECF66BF703}"/>
          </ac:spMkLst>
        </pc:spChg>
        <pc:spChg chg="add mod">
          <ac:chgData name="Aman Kumar" userId="0b4d6e6f-7c99-4de4-a9e6-a72a547bdecf" providerId="ADAL" clId="{258E59A9-8C89-4DEB-B8D0-E4030BDF7077}" dt="2023-12-13T07:09:34.823" v="43" actId="571"/>
          <ac:spMkLst>
            <pc:docMk/>
            <pc:sldMk cId="1873398822" sldId="293"/>
            <ac:spMk id="6" creationId="{3E39150F-6793-1883-CB71-80A1D079DC2E}"/>
          </ac:spMkLst>
        </pc:spChg>
      </pc:sldChg>
      <pc:sldMasterChg chg="addSp modSp mod modSldLayout">
        <pc:chgData name="Aman Kumar" userId="0b4d6e6f-7c99-4de4-a9e6-a72a547bdecf" providerId="ADAL" clId="{258E59A9-8C89-4DEB-B8D0-E4030BDF7077}" dt="2023-12-13T08:52:11.438" v="195" actId="20577"/>
        <pc:sldMasterMkLst>
          <pc:docMk/>
          <pc:sldMasterMk cId="2464305198" sldId="2147483648"/>
        </pc:sldMasterMkLst>
        <pc:spChg chg="add">
          <ac:chgData name="Aman Kumar" userId="0b4d6e6f-7c99-4de4-a9e6-a72a547bdecf" providerId="ADAL" clId="{258E59A9-8C89-4DEB-B8D0-E4030BDF7077}" dt="2023-12-13T07:25:07.529" v="123" actId="22"/>
          <ac:spMkLst>
            <pc:docMk/>
            <pc:sldMasterMk cId="2464305198" sldId="2147483648"/>
            <ac:spMk id="6" creationId="{C63719B8-E6E5-FFFB-1CCE-1F7083F6E579}"/>
          </ac:spMkLst>
        </pc:spChg>
        <pc:spChg chg="mod">
          <ac:chgData name="Aman Kumar" userId="0b4d6e6f-7c99-4de4-a9e6-a72a547bdecf" providerId="ADAL" clId="{258E59A9-8C89-4DEB-B8D0-E4030BDF7077}" dt="2023-12-13T07:11:13.331" v="45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258E59A9-8C89-4DEB-B8D0-E4030BDF7077}" dt="2023-12-13T07:28:37.232" v="157" actId="1076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258E59A9-8C89-4DEB-B8D0-E4030BDF7077}" dt="2023-12-13T07:28:15.416" v="152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del mod">
            <ac:chgData name="Aman Kumar" userId="0b4d6e6f-7c99-4de4-a9e6-a72a547bdecf" providerId="ADAL" clId="{258E59A9-8C89-4DEB-B8D0-E4030BDF7077}" dt="2023-12-13T07:24:56.663" v="122" actId="478"/>
            <ac:spMkLst>
              <pc:docMk/>
              <pc:sldMasterMk cId="2464305198" sldId="2147483648"/>
              <pc:sldLayoutMk cId="3839583478" sldId="2147483649"/>
              <ac:spMk id="8" creationId="{7B0DD481-0E15-6D1A-CF30-79816B984CE7}"/>
            </ac:spMkLst>
          </pc:spChg>
          <pc:picChg chg="add del mod">
            <ac:chgData name="Aman Kumar" userId="0b4d6e6f-7c99-4de4-a9e6-a72a547bdecf" providerId="ADAL" clId="{258E59A9-8C89-4DEB-B8D0-E4030BDF7077}" dt="2023-12-13T07:21:06.853" v="103" actId="478"/>
            <ac:picMkLst>
              <pc:docMk/>
              <pc:sldMasterMk cId="2464305198" sldId="2147483648"/>
              <pc:sldLayoutMk cId="3839583478" sldId="2147483649"/>
              <ac:picMk id="5" creationId="{E5424A2F-9E5F-193B-AEBB-38CCF8F5F642}"/>
            </ac:picMkLst>
          </pc:picChg>
          <pc:picChg chg="add mod">
            <ac:chgData name="Aman Kumar" userId="0b4d6e6f-7c99-4de4-a9e6-a72a547bdecf" providerId="ADAL" clId="{258E59A9-8C89-4DEB-B8D0-E4030BDF7077}" dt="2023-12-13T07:23:53.095" v="119" actId="1076"/>
            <ac:picMkLst>
              <pc:docMk/>
              <pc:sldMasterMk cId="2464305198" sldId="2147483648"/>
              <pc:sldLayoutMk cId="3839583478" sldId="2147483649"/>
              <ac:picMk id="6" creationId="{E4A2CD1B-F049-7872-83CE-5A04AAD7CC5B}"/>
            </ac:picMkLst>
          </pc:picChg>
          <pc:picChg chg="add del mod">
            <ac:chgData name="Aman Kumar" userId="0b4d6e6f-7c99-4de4-a9e6-a72a547bdecf" providerId="ADAL" clId="{258E59A9-8C89-4DEB-B8D0-E4030BDF7077}" dt="2023-12-13T07:28:20.633" v="153" actId="21"/>
            <ac:picMkLst>
              <pc:docMk/>
              <pc:sldMasterMk cId="2464305198" sldId="2147483648"/>
              <pc:sldLayoutMk cId="3839583478" sldId="2147483649"/>
              <ac:picMk id="10" creationId="{2392A174-28FB-7D7F-9E21-13B61453010A}"/>
            </ac:picMkLst>
          </pc:picChg>
          <pc:picChg chg="add mod">
            <ac:chgData name="Aman Kumar" userId="0b4d6e6f-7c99-4de4-a9e6-a72a547bdecf" providerId="ADAL" clId="{258E59A9-8C89-4DEB-B8D0-E4030BDF7077}" dt="2023-12-13T07:28:37.232" v="157" actId="1076"/>
            <ac:picMkLst>
              <pc:docMk/>
              <pc:sldMasterMk cId="2464305198" sldId="2147483648"/>
              <pc:sldLayoutMk cId="3839583478" sldId="2147483649"/>
              <ac:picMk id="11" creationId="{817681E6-1517-079E-4DD9-2C3B6A5E049F}"/>
            </ac:picMkLst>
          </pc:picChg>
        </pc:sldLayoutChg>
        <pc:sldLayoutChg chg="addSp modSp mod">
          <pc:chgData name="Aman Kumar" userId="0b4d6e6f-7c99-4de4-a9e6-a72a547bdecf" providerId="ADAL" clId="{258E59A9-8C89-4DEB-B8D0-E4030BDF7077}" dt="2023-12-13T07:29:48.433" v="19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258E59A9-8C89-4DEB-B8D0-E4030BDF7077}" dt="2023-12-13T07:29:44.024" v="189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picChg chg="add mod">
            <ac:chgData name="Aman Kumar" userId="0b4d6e6f-7c99-4de4-a9e6-a72a547bdecf" providerId="ADAL" clId="{258E59A9-8C89-4DEB-B8D0-E4030BDF7077}" dt="2023-12-13T07:29:48.433" v="190" actId="1076"/>
            <ac:picMkLst>
              <pc:docMk/>
              <pc:sldMasterMk cId="2464305198" sldId="2147483648"/>
              <pc:sldLayoutMk cId="2209998915" sldId="2147483699"/>
              <ac:picMk id="4" creationId="{F046F660-AE25-0CF6-486F-6484DD5CF1BB}"/>
            </ac:picMkLst>
          </pc:picChg>
        </pc:sldLayoutChg>
        <pc:sldLayoutChg chg="addSp delSp modSp mod">
          <pc:chgData name="Aman Kumar" userId="0b4d6e6f-7c99-4de4-a9e6-a72a547bdecf" providerId="ADAL" clId="{258E59A9-8C89-4DEB-B8D0-E4030BDF7077}" dt="2023-12-13T08:52:11.438" v="195" actId="20577"/>
          <pc:sldLayoutMkLst>
            <pc:docMk/>
            <pc:sldMasterMk cId="2464305198" sldId="2147483648"/>
            <pc:sldLayoutMk cId="3046493779" sldId="2147483703"/>
          </pc:sldLayoutMkLst>
          <pc:spChg chg="add del mod">
            <ac:chgData name="Aman Kumar" userId="0b4d6e6f-7c99-4de4-a9e6-a72a547bdecf" providerId="ADAL" clId="{258E59A9-8C89-4DEB-B8D0-E4030BDF7077}" dt="2023-12-13T08:52:11.438" v="195" actId="20577"/>
            <ac:spMkLst>
              <pc:docMk/>
              <pc:sldMasterMk cId="2464305198" sldId="2147483648"/>
              <pc:sldLayoutMk cId="3046493779" sldId="2147483703"/>
              <ac:spMk id="6" creationId="{0CAF26A4-0F26-46D6-BB9B-78A0C8D7A777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7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</a:t>
            </a:r>
            <a:br>
              <a:rPr lang="en-US" dirty="0"/>
            </a:br>
            <a:r>
              <a:rPr lang="en-US" dirty="0"/>
              <a:t>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2CD1B-F049-7872-83CE-5A04AAD7CC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7896" y="1247701"/>
            <a:ext cx="2818079" cy="2969491"/>
          </a:xfrm>
          <a:prstGeom prst="rect">
            <a:avLst/>
          </a:prstGeom>
        </p:spPr>
      </p:pic>
      <p:pic>
        <p:nvPicPr>
          <p:cNvPr id="11" name="Picture 10" descr="A gold number on a black background">
            <a:extLst>
              <a:ext uri="{FF2B5EF4-FFF2-40B4-BE49-F238E27FC236}">
                <a16:creationId xmlns:a16="http://schemas.microsoft.com/office/drawing/2014/main" id="{817681E6-1517-079E-4DD9-2C3B6A5E0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99424" y="-640077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</a:t>
            </a:r>
            <a:br>
              <a:rPr lang="en-US" dirty="0"/>
            </a:br>
            <a:r>
              <a:rPr lang="en-US" dirty="0"/>
              <a:t>  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F046F660-AE25-0CF6-486F-6484DD5CF1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28608" y="-57767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680</TotalTime>
  <Words>595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Oswald</vt:lpstr>
      <vt:lpstr>Segoe UI Semibold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Aman Kumar</cp:lastModifiedBy>
  <cp:revision>10</cp:revision>
  <dcterms:created xsi:type="dcterms:W3CDTF">2022-02-07T14:48:07Z</dcterms:created>
  <dcterms:modified xsi:type="dcterms:W3CDTF">2023-12-13T08:52:12Z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